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</p:sldMasterIdLst>
  <p:notesMasterIdLst>
    <p:notesMasterId r:id="rId6"/>
  </p:notesMasterIdLst>
  <p:handoutMasterIdLst>
    <p:handoutMasterId r:id="rId7"/>
  </p:handoutMasterIdLst>
  <p:sldIdLst>
    <p:sldId id="322" r:id="rId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5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Boczkaj" initials="AB" lastIdx="45" clrIdx="0">
    <p:extLst>
      <p:ext uri="{19B8F6BF-5375-455C-9EA6-DF929625EA0E}">
        <p15:presenceInfo xmlns:p15="http://schemas.microsoft.com/office/powerpoint/2012/main" userId="S::aboczkaj@isogenica.com::d406e9a4-bacb-4af5-a928-fdcfd67b54f6" providerId="AD"/>
      </p:ext>
    </p:extLst>
  </p:cmAuthor>
  <p:cmAuthor id="2" name="James Thompson" initials="JT" lastIdx="1" clrIdx="1">
    <p:extLst>
      <p:ext uri="{19B8F6BF-5375-455C-9EA6-DF929625EA0E}">
        <p15:presenceInfo xmlns:p15="http://schemas.microsoft.com/office/powerpoint/2012/main" userId="S::jthompson@isogenica.com::22c1b244-1440-4b8b-9224-832c01341094" providerId="AD"/>
      </p:ext>
    </p:extLst>
  </p:cmAuthor>
  <p:cmAuthor id="3" name="Marion Cubitt" initials="MC" lastIdx="6" clrIdx="2">
    <p:extLst>
      <p:ext uri="{19B8F6BF-5375-455C-9EA6-DF929625EA0E}">
        <p15:presenceInfo xmlns:p15="http://schemas.microsoft.com/office/powerpoint/2012/main" userId="S::mcubitt@isogenica.com::c607c968-bbd7-47e3-ab99-5ab7625d0f48" providerId="AD"/>
      </p:ext>
    </p:extLst>
  </p:cmAuthor>
  <p:cmAuthor id="4" name="Mandeep Sehmi" initials="MS" lastIdx="1" clrIdx="3">
    <p:extLst>
      <p:ext uri="{19B8F6BF-5375-455C-9EA6-DF929625EA0E}">
        <p15:presenceInfo xmlns:p15="http://schemas.microsoft.com/office/powerpoint/2012/main" userId="S::MSehmi@isogenica.com::7bbea821-9e0b-4b14-8f6e-3803c71aed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1048"/>
    <a:srgbClr val="6A80B9"/>
    <a:srgbClr val="63BAE7"/>
    <a:srgbClr val="C2CBD0"/>
    <a:srgbClr val="423961"/>
    <a:srgbClr val="F2CCD4"/>
    <a:srgbClr val="F0F0EF"/>
    <a:srgbClr val="2C2641"/>
    <a:srgbClr val="984E8E"/>
    <a:srgbClr val="89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6CBDC-9346-4252-A45E-EA4E24F4B904}" v="1" dt="2022-09-13T11:03:23.0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66" y="69"/>
      </p:cViewPr>
      <p:guideLst>
        <p:guide orient="horz" pos="4315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B5F37-6715-BA44-B4C4-B83A4D9BD4FD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EEB64-77C6-5F44-9321-06AD5D6B7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81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15DE9-CE24-B747-844A-010FF94A22E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E365D-EF27-A94A-BA52-56C15DC2F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1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7FA8F-87A8-4746-8782-939BE74B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71411" y="0"/>
            <a:ext cx="981741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1E311-9BAE-7149-9DA9-0D1721495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06"/>
          <a:stretch/>
        </p:blipFill>
        <p:spPr>
          <a:xfrm flipH="1">
            <a:off x="-1" y="0"/>
            <a:ext cx="4371033" cy="6858000"/>
          </a:xfrm>
          <a:prstGeom prst="rect">
            <a:avLst/>
          </a:prstGeom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rgbClr val="2C2641"/>
                </a:solidFill>
                <a:latin typeface="Helvetica" pitchFamily="2" charset="0"/>
                <a:cs typeface="Gill Sans"/>
              </a:rPr>
              <a:pPr/>
              <a:t>‹#›</a:t>
            </a:fld>
            <a:endParaRPr lang="id-ID" sz="1200">
              <a:solidFill>
                <a:srgbClr val="2C2641"/>
              </a:solidFill>
              <a:latin typeface="Helvetica" pitchFamily="2" charset="0"/>
              <a:cs typeface="Gill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D3D4E8-FDA1-CE46-AB5A-68E4A4746C6E}"/>
              </a:ext>
            </a:extLst>
          </p:cNvPr>
          <p:cNvSpPr/>
          <p:nvPr/>
        </p:nvSpPr>
        <p:spPr>
          <a:xfrm>
            <a:off x="446567" y="446567"/>
            <a:ext cx="4827182" cy="596486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n>
                <a:noFill/>
              </a:ln>
              <a:latin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B2C47-F250-B949-8129-5B83F7570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2371411" y="3562"/>
            <a:ext cx="981741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235048-5AC9-5C4A-98C1-15EAE345E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706"/>
          <a:stretch/>
        </p:blipFill>
        <p:spPr>
          <a:xfrm flipH="1">
            <a:off x="-1" y="0"/>
            <a:ext cx="437103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11922B-0952-DE46-9225-0A661B475517}"/>
              </a:ext>
            </a:extLst>
          </p:cNvPr>
          <p:cNvSpPr/>
          <p:nvPr userDrawn="1"/>
        </p:nvSpPr>
        <p:spPr>
          <a:xfrm>
            <a:off x="446567" y="446567"/>
            <a:ext cx="4827182" cy="59648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n>
                <a:noFill/>
              </a:ln>
              <a:latin typeface="Helvetica Neue" panose="02000503000000020004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D837D6-9016-8646-9C81-916C9774EE8E}"/>
              </a:ext>
            </a:extLst>
          </p:cNvPr>
          <p:cNvCxnSpPr>
            <a:cxnSpLocks/>
          </p:cNvCxnSpPr>
          <p:nvPr userDrawn="1"/>
        </p:nvCxnSpPr>
        <p:spPr>
          <a:xfrm>
            <a:off x="1051921" y="2194281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40FE4F-1C71-FF46-80A5-02E3F8C408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792" y="963588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3CD1529-3B59-9046-AC81-95FDDCF527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4326" y="1523569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22A4FF5-A315-514C-A4E8-52750F4C20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325" y="2517931"/>
            <a:ext cx="3611495" cy="1724369"/>
          </a:xfrm>
        </p:spPr>
        <p:txBody>
          <a:bodyPr lIns="90000">
            <a:normAutofit/>
          </a:bodyPr>
          <a:lstStyle>
            <a:lvl1pPr marL="0" indent="0">
              <a:buNone/>
              <a:defRPr sz="1600" b="0" i="0" baseline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buClr>
                <a:schemeClr val="tx2"/>
              </a:buClr>
              <a:defRPr sz="1600" b="0" i="0" baseline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Short description about following slides</a:t>
            </a:r>
          </a:p>
          <a:p>
            <a:pPr lvl="1"/>
            <a:r>
              <a:rPr lang="en-GB" err="1"/>
              <a:t>Bulletpoint</a:t>
            </a:r>
            <a:endParaRPr lang="en-GB"/>
          </a:p>
          <a:p>
            <a:pPr lvl="1"/>
            <a:r>
              <a:rPr lang="en-GB" err="1"/>
              <a:t>Bulletpoint</a:t>
            </a:r>
            <a:endParaRPr lang="en-GB"/>
          </a:p>
          <a:p>
            <a:pPr lvl="1"/>
            <a:r>
              <a:rPr lang="en-GB" err="1"/>
              <a:t>Bulletpoint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5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  <p15:guide id="4" pos="73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4B9ACD-6F97-B248-9093-A1183031167F}"/>
              </a:ext>
            </a:extLst>
          </p:cNvPr>
          <p:cNvSpPr/>
          <p:nvPr/>
        </p:nvSpPr>
        <p:spPr>
          <a:xfrm>
            <a:off x="0" y="4180114"/>
            <a:ext cx="12188825" cy="2677886"/>
          </a:xfrm>
          <a:prstGeom prst="rect">
            <a:avLst/>
          </a:prstGeom>
          <a:solidFill>
            <a:srgbClr val="F0F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Helvetica Neue" panose="02000503000000020004" pitchFamily="2" charset="0"/>
            </a:endParaRP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47"/>
          </p:nvPr>
        </p:nvSpPr>
        <p:spPr>
          <a:xfrm>
            <a:off x="0" y="2020429"/>
            <a:ext cx="2999194" cy="211949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48"/>
          </p:nvPr>
        </p:nvSpPr>
        <p:spPr>
          <a:xfrm>
            <a:off x="2999193" y="2020429"/>
            <a:ext cx="3170433" cy="211949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49"/>
          </p:nvPr>
        </p:nvSpPr>
        <p:spPr>
          <a:xfrm>
            <a:off x="6169626" y="2020429"/>
            <a:ext cx="3105619" cy="211949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3" name="Picture Placeholder 39"/>
          <p:cNvSpPr>
            <a:spLocks noGrp="1"/>
          </p:cNvSpPr>
          <p:nvPr>
            <p:ph type="pic" sz="quarter" idx="50"/>
          </p:nvPr>
        </p:nvSpPr>
        <p:spPr>
          <a:xfrm>
            <a:off x="9275246" y="2020429"/>
            <a:ext cx="2913580" cy="211949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0" y="4159533"/>
            <a:ext cx="12188824" cy="0"/>
          </a:xfrm>
          <a:prstGeom prst="line">
            <a:avLst/>
          </a:prstGeom>
          <a:ln w="38100">
            <a:solidFill>
              <a:srgbClr val="984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 flipH="1">
            <a:off x="7385558" y="4069187"/>
            <a:ext cx="143963" cy="144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984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2400" b="0" i="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 flipH="1">
            <a:off x="1756728" y="4087533"/>
            <a:ext cx="143963" cy="144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984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2400" b="0" i="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 flipH="1">
            <a:off x="4571143" y="4087533"/>
            <a:ext cx="143963" cy="144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984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2400" b="0" i="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10199973" y="4087533"/>
            <a:ext cx="143963" cy="144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984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2400" b="0" i="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sp>
        <p:nvSpPr>
          <p:cNvPr id="26" name="Text Placeholder 35"/>
          <p:cNvSpPr>
            <a:spLocks noGrp="1"/>
          </p:cNvSpPr>
          <p:nvPr>
            <p:ph type="body" sz="quarter" idx="32" hasCustomPrompt="1"/>
          </p:nvPr>
        </p:nvSpPr>
        <p:spPr>
          <a:xfrm>
            <a:off x="445829" y="5288768"/>
            <a:ext cx="2715717" cy="932980"/>
          </a:xfrm>
        </p:spPr>
        <p:txBody>
          <a:bodyPr>
            <a:normAutofit/>
          </a:bodyPr>
          <a:lstStyle>
            <a:lvl1pPr marL="0" indent="0" defTabSz="914400">
              <a:lnSpc>
                <a:spcPct val="150000"/>
              </a:lnSpc>
              <a:buNone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100" b="0" i="0">
                <a:latin typeface="Gill Sans Light"/>
                <a:cs typeface="Gill Sans Light"/>
              </a:defRPr>
            </a:lvl2pPr>
            <a:lvl3pPr marL="914400" indent="0">
              <a:buNone/>
              <a:defRPr sz="1100" b="0" i="0">
                <a:latin typeface="Gill Sans Light"/>
                <a:cs typeface="Gill Sans Light"/>
              </a:defRPr>
            </a:lvl3pPr>
            <a:lvl4pPr marL="1371600" indent="0">
              <a:buNone/>
              <a:defRPr sz="1100" b="0" i="0">
                <a:latin typeface="Gill Sans Light"/>
                <a:cs typeface="Gill Sans Light"/>
              </a:defRPr>
            </a:lvl4pPr>
            <a:lvl5pPr marL="1828800" indent="0">
              <a:buNone/>
              <a:defRPr sz="1100" b="0" i="0">
                <a:latin typeface="Gill Sans Light"/>
                <a:cs typeface="Gill Sans Light"/>
              </a:defRPr>
            </a:lvl5pPr>
          </a:lstStyle>
          <a:p>
            <a:pPr defTabSz="914400">
              <a:lnSpc>
                <a:spcPct val="150000"/>
              </a:lnSpc>
            </a:pPr>
            <a:r>
              <a:rPr lang="id-ID" sz="1100">
                <a:solidFill>
                  <a:srgbClr val="7F7F7F"/>
                </a:solidFill>
                <a:latin typeface="Gill Sans Light"/>
                <a:ea typeface="Roboto" pitchFamily="2" charset="0"/>
                <a:cs typeface="Gill Sans Light"/>
              </a:rPr>
              <a:t>mengirimkan barang ke benua eropa. distribusi akan dilakukan oleh partner kerja dari america dan akan oleh partner kerja.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445828" y="5102129"/>
            <a:ext cx="2715718" cy="28138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rgbClr val="984E8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>
                <a:solidFill>
                  <a:srgbClr val="890040"/>
                </a:solidFill>
              </a:defRPr>
            </a:lvl2pPr>
            <a:lvl3pPr marL="914400" indent="0">
              <a:buNone/>
              <a:defRPr sz="1400">
                <a:solidFill>
                  <a:srgbClr val="890040"/>
                </a:solidFill>
              </a:defRPr>
            </a:lvl3pPr>
            <a:lvl4pPr marL="1371600" indent="0">
              <a:buNone/>
              <a:defRPr sz="1400">
                <a:solidFill>
                  <a:srgbClr val="890040"/>
                </a:solidFill>
              </a:defRPr>
            </a:lvl4pPr>
            <a:lvl5pPr marL="1828800" indent="0">
              <a:buNone/>
              <a:defRPr sz="1400">
                <a:solidFill>
                  <a:srgbClr val="89004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sz="1100" kern="1200">
                <a:solidFill>
                  <a:srgbClr val="901148"/>
                </a:solidFill>
                <a:latin typeface="Gill Sans"/>
                <a:ea typeface="Roboto" pitchFamily="2" charset="0"/>
                <a:cs typeface="Gill Sans"/>
              </a:rPr>
              <a:t>Sample Simple Text</a:t>
            </a:r>
          </a:p>
        </p:txBody>
      </p:sp>
      <p:sp>
        <p:nvSpPr>
          <p:cNvPr id="28" name="Text Placeholder 35"/>
          <p:cNvSpPr>
            <a:spLocks noGrp="1"/>
          </p:cNvSpPr>
          <p:nvPr>
            <p:ph type="body" sz="quarter" idx="37" hasCustomPrompt="1"/>
          </p:nvPr>
        </p:nvSpPr>
        <p:spPr>
          <a:xfrm>
            <a:off x="3383891" y="5288768"/>
            <a:ext cx="2715717" cy="932980"/>
          </a:xfrm>
        </p:spPr>
        <p:txBody>
          <a:bodyPr>
            <a:normAutofit/>
          </a:bodyPr>
          <a:lstStyle>
            <a:lvl1pPr marL="0" indent="0" defTabSz="914400">
              <a:lnSpc>
                <a:spcPct val="150000"/>
              </a:lnSpc>
              <a:buNone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100" b="0" i="0">
                <a:latin typeface="Gill Sans Light"/>
                <a:cs typeface="Gill Sans Light"/>
              </a:defRPr>
            </a:lvl2pPr>
            <a:lvl3pPr marL="914400" indent="0">
              <a:buNone/>
              <a:defRPr sz="1100" b="0" i="0">
                <a:latin typeface="Gill Sans Light"/>
                <a:cs typeface="Gill Sans Light"/>
              </a:defRPr>
            </a:lvl3pPr>
            <a:lvl4pPr marL="1371600" indent="0">
              <a:buNone/>
              <a:defRPr sz="1100" b="0" i="0">
                <a:latin typeface="Gill Sans Light"/>
                <a:cs typeface="Gill Sans Light"/>
              </a:defRPr>
            </a:lvl4pPr>
            <a:lvl5pPr marL="1828800" indent="0">
              <a:buNone/>
              <a:defRPr sz="1100" b="0" i="0">
                <a:latin typeface="Gill Sans Light"/>
                <a:cs typeface="Gill Sans Light"/>
              </a:defRPr>
            </a:lvl5pPr>
          </a:lstStyle>
          <a:p>
            <a:pPr defTabSz="914400">
              <a:lnSpc>
                <a:spcPct val="150000"/>
              </a:lnSpc>
            </a:pPr>
            <a:r>
              <a:rPr lang="id-ID" sz="1100">
                <a:solidFill>
                  <a:srgbClr val="7F7F7F"/>
                </a:solidFill>
                <a:latin typeface="Gill Sans Light"/>
                <a:ea typeface="Roboto" pitchFamily="2" charset="0"/>
                <a:cs typeface="Gill Sans Light"/>
              </a:rPr>
              <a:t>mengirimkan barang ke benua eropa. distribusi akan dilakukan oleh partner kerja dari america dan akan oleh partner kerja.</a:t>
            </a: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38" hasCustomPrompt="1"/>
          </p:nvPr>
        </p:nvSpPr>
        <p:spPr>
          <a:xfrm>
            <a:off x="3383890" y="5102129"/>
            <a:ext cx="2715718" cy="28138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rgbClr val="984E8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>
                <a:solidFill>
                  <a:srgbClr val="890040"/>
                </a:solidFill>
              </a:defRPr>
            </a:lvl2pPr>
            <a:lvl3pPr marL="914400" indent="0">
              <a:buNone/>
              <a:defRPr sz="1400">
                <a:solidFill>
                  <a:srgbClr val="890040"/>
                </a:solidFill>
              </a:defRPr>
            </a:lvl3pPr>
            <a:lvl4pPr marL="1371600" indent="0">
              <a:buNone/>
              <a:defRPr sz="1400">
                <a:solidFill>
                  <a:srgbClr val="890040"/>
                </a:solidFill>
              </a:defRPr>
            </a:lvl4pPr>
            <a:lvl5pPr marL="1828800" indent="0">
              <a:buNone/>
              <a:defRPr sz="1400">
                <a:solidFill>
                  <a:srgbClr val="89004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sz="1100" kern="1200">
                <a:solidFill>
                  <a:srgbClr val="901148"/>
                </a:solidFill>
                <a:latin typeface="Gill Sans"/>
                <a:ea typeface="Roboto" pitchFamily="2" charset="0"/>
                <a:cs typeface="Gill Sans"/>
              </a:rPr>
              <a:t>Sample Simple Text</a:t>
            </a:r>
          </a:p>
        </p:txBody>
      </p:sp>
      <p:sp>
        <p:nvSpPr>
          <p:cNvPr id="30" name="Text Placeholder 35"/>
          <p:cNvSpPr>
            <a:spLocks noGrp="1"/>
          </p:cNvSpPr>
          <p:nvPr>
            <p:ph type="body" sz="quarter" idx="39" hasCustomPrompt="1"/>
          </p:nvPr>
        </p:nvSpPr>
        <p:spPr>
          <a:xfrm>
            <a:off x="6303808" y="5288768"/>
            <a:ext cx="2715717" cy="932980"/>
          </a:xfrm>
        </p:spPr>
        <p:txBody>
          <a:bodyPr>
            <a:normAutofit/>
          </a:bodyPr>
          <a:lstStyle>
            <a:lvl1pPr marL="0" indent="0" defTabSz="914400">
              <a:lnSpc>
                <a:spcPct val="150000"/>
              </a:lnSpc>
              <a:buNone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100" b="0" i="0">
                <a:latin typeface="Gill Sans Light"/>
                <a:cs typeface="Gill Sans Light"/>
              </a:defRPr>
            </a:lvl2pPr>
            <a:lvl3pPr marL="914400" indent="0">
              <a:buNone/>
              <a:defRPr sz="1100" b="0" i="0">
                <a:latin typeface="Gill Sans Light"/>
                <a:cs typeface="Gill Sans Light"/>
              </a:defRPr>
            </a:lvl3pPr>
            <a:lvl4pPr marL="1371600" indent="0">
              <a:buNone/>
              <a:defRPr sz="1100" b="0" i="0">
                <a:latin typeface="Gill Sans Light"/>
                <a:cs typeface="Gill Sans Light"/>
              </a:defRPr>
            </a:lvl4pPr>
            <a:lvl5pPr marL="1828800" indent="0">
              <a:buNone/>
              <a:defRPr sz="1100" b="0" i="0">
                <a:latin typeface="Gill Sans Light"/>
                <a:cs typeface="Gill Sans Light"/>
              </a:defRPr>
            </a:lvl5pPr>
          </a:lstStyle>
          <a:p>
            <a:pPr defTabSz="914400">
              <a:lnSpc>
                <a:spcPct val="150000"/>
              </a:lnSpc>
            </a:pPr>
            <a:r>
              <a:rPr lang="id-ID" sz="1100">
                <a:solidFill>
                  <a:srgbClr val="7F7F7F"/>
                </a:solidFill>
                <a:latin typeface="Gill Sans Light"/>
                <a:ea typeface="Roboto" pitchFamily="2" charset="0"/>
                <a:cs typeface="Gill Sans Light"/>
              </a:rPr>
              <a:t>mengirimkan barang ke benua eropa. distribusi akan dilakukan oleh partner kerja dari america dan akan oleh partner kerja.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40" hasCustomPrompt="1"/>
          </p:nvPr>
        </p:nvSpPr>
        <p:spPr>
          <a:xfrm>
            <a:off x="6303807" y="5102129"/>
            <a:ext cx="2715718" cy="28138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rgbClr val="984E8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>
                <a:solidFill>
                  <a:srgbClr val="890040"/>
                </a:solidFill>
              </a:defRPr>
            </a:lvl2pPr>
            <a:lvl3pPr marL="914400" indent="0">
              <a:buNone/>
              <a:defRPr sz="1400">
                <a:solidFill>
                  <a:srgbClr val="890040"/>
                </a:solidFill>
              </a:defRPr>
            </a:lvl3pPr>
            <a:lvl4pPr marL="1371600" indent="0">
              <a:buNone/>
              <a:defRPr sz="1400">
                <a:solidFill>
                  <a:srgbClr val="890040"/>
                </a:solidFill>
              </a:defRPr>
            </a:lvl4pPr>
            <a:lvl5pPr marL="1828800" indent="0">
              <a:buNone/>
              <a:defRPr sz="1400">
                <a:solidFill>
                  <a:srgbClr val="89004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sz="1100" kern="1200">
                <a:solidFill>
                  <a:srgbClr val="901148"/>
                </a:solidFill>
                <a:latin typeface="Gill Sans"/>
                <a:ea typeface="Roboto" pitchFamily="2" charset="0"/>
                <a:cs typeface="Gill Sans"/>
              </a:rPr>
              <a:t>Sample Simple Text</a:t>
            </a:r>
          </a:p>
        </p:txBody>
      </p:sp>
      <p:sp>
        <p:nvSpPr>
          <p:cNvPr id="32" name="Text Placeholder 35"/>
          <p:cNvSpPr>
            <a:spLocks noGrp="1"/>
          </p:cNvSpPr>
          <p:nvPr>
            <p:ph type="body" sz="quarter" idx="41" hasCustomPrompt="1"/>
          </p:nvPr>
        </p:nvSpPr>
        <p:spPr>
          <a:xfrm>
            <a:off x="9230079" y="5288768"/>
            <a:ext cx="2715717" cy="932980"/>
          </a:xfrm>
        </p:spPr>
        <p:txBody>
          <a:bodyPr>
            <a:normAutofit/>
          </a:bodyPr>
          <a:lstStyle>
            <a:lvl1pPr marL="0" indent="0" defTabSz="914400">
              <a:lnSpc>
                <a:spcPct val="150000"/>
              </a:lnSpc>
              <a:buNone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100" b="0" i="0">
                <a:latin typeface="Gill Sans Light"/>
                <a:cs typeface="Gill Sans Light"/>
              </a:defRPr>
            </a:lvl2pPr>
            <a:lvl3pPr marL="914400" indent="0">
              <a:buNone/>
              <a:defRPr sz="1100" b="0" i="0">
                <a:latin typeface="Gill Sans Light"/>
                <a:cs typeface="Gill Sans Light"/>
              </a:defRPr>
            </a:lvl3pPr>
            <a:lvl4pPr marL="1371600" indent="0">
              <a:buNone/>
              <a:defRPr sz="1100" b="0" i="0">
                <a:latin typeface="Gill Sans Light"/>
                <a:cs typeface="Gill Sans Light"/>
              </a:defRPr>
            </a:lvl4pPr>
            <a:lvl5pPr marL="1828800" indent="0">
              <a:buNone/>
              <a:defRPr sz="1100" b="0" i="0">
                <a:latin typeface="Gill Sans Light"/>
                <a:cs typeface="Gill Sans Light"/>
              </a:defRPr>
            </a:lvl5pPr>
          </a:lstStyle>
          <a:p>
            <a:pPr defTabSz="914400">
              <a:lnSpc>
                <a:spcPct val="150000"/>
              </a:lnSpc>
            </a:pPr>
            <a:r>
              <a:rPr lang="id-ID" sz="1100">
                <a:solidFill>
                  <a:srgbClr val="7F7F7F"/>
                </a:solidFill>
                <a:latin typeface="Gill Sans Light"/>
                <a:ea typeface="Roboto" pitchFamily="2" charset="0"/>
                <a:cs typeface="Gill Sans Light"/>
              </a:rPr>
              <a:t>mengirimkan barang ke benua eropa. distribusi akan dilakukan oleh partner kerja dari america dan akan oleh partner kerja.</a:t>
            </a:r>
          </a:p>
        </p:txBody>
      </p:sp>
      <p:sp>
        <p:nvSpPr>
          <p:cNvPr id="33" name="Text Placeholder 16"/>
          <p:cNvSpPr>
            <a:spLocks noGrp="1"/>
          </p:cNvSpPr>
          <p:nvPr>
            <p:ph type="body" sz="quarter" idx="42" hasCustomPrompt="1"/>
          </p:nvPr>
        </p:nvSpPr>
        <p:spPr>
          <a:xfrm>
            <a:off x="9230078" y="5102129"/>
            <a:ext cx="2715718" cy="28138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rgbClr val="984E8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>
                <a:solidFill>
                  <a:srgbClr val="890040"/>
                </a:solidFill>
              </a:defRPr>
            </a:lvl2pPr>
            <a:lvl3pPr marL="914400" indent="0">
              <a:buNone/>
              <a:defRPr sz="1400">
                <a:solidFill>
                  <a:srgbClr val="890040"/>
                </a:solidFill>
              </a:defRPr>
            </a:lvl3pPr>
            <a:lvl4pPr marL="1371600" indent="0">
              <a:buNone/>
              <a:defRPr sz="1400">
                <a:solidFill>
                  <a:srgbClr val="890040"/>
                </a:solidFill>
              </a:defRPr>
            </a:lvl4pPr>
            <a:lvl5pPr marL="1828800" indent="0">
              <a:buNone/>
              <a:defRPr sz="1400">
                <a:solidFill>
                  <a:srgbClr val="89004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sz="1100" kern="1200">
                <a:solidFill>
                  <a:srgbClr val="901148"/>
                </a:solidFill>
                <a:latin typeface="Gill Sans"/>
                <a:ea typeface="Roboto" pitchFamily="2" charset="0"/>
                <a:cs typeface="Gill Sans"/>
              </a:rPr>
              <a:t>Sample Simple Text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43" hasCustomPrompt="1"/>
          </p:nvPr>
        </p:nvSpPr>
        <p:spPr>
          <a:xfrm>
            <a:off x="1350010" y="4407098"/>
            <a:ext cx="950104" cy="435758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/>
              <a:t>2011</a:t>
            </a:r>
            <a:endParaRPr lang="en-US"/>
          </a:p>
        </p:txBody>
      </p:sp>
      <p:sp>
        <p:nvSpPr>
          <p:cNvPr id="36" name="Text Placeholder 34"/>
          <p:cNvSpPr>
            <a:spLocks noGrp="1"/>
          </p:cNvSpPr>
          <p:nvPr>
            <p:ph type="body" sz="quarter" idx="44" hasCustomPrompt="1"/>
          </p:nvPr>
        </p:nvSpPr>
        <p:spPr>
          <a:xfrm>
            <a:off x="4109270" y="4407098"/>
            <a:ext cx="1068205" cy="435758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/>
              <a:t>2012</a:t>
            </a:r>
            <a:endParaRPr lang="en-US"/>
          </a:p>
        </p:txBody>
      </p:sp>
      <p:sp>
        <p:nvSpPr>
          <p:cNvPr id="37" name="Text Placeholder 34"/>
          <p:cNvSpPr>
            <a:spLocks noGrp="1"/>
          </p:cNvSpPr>
          <p:nvPr>
            <p:ph type="body" sz="quarter" idx="45" hasCustomPrompt="1"/>
          </p:nvPr>
        </p:nvSpPr>
        <p:spPr>
          <a:xfrm>
            <a:off x="6917559" y="4407098"/>
            <a:ext cx="1083598" cy="435758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/>
              <a:t>2013</a:t>
            </a:r>
            <a:endParaRPr lang="en-US"/>
          </a:p>
        </p:txBody>
      </p:sp>
      <p:sp>
        <p:nvSpPr>
          <p:cNvPr id="38" name="Text Placeholder 34"/>
          <p:cNvSpPr>
            <a:spLocks noGrp="1"/>
          </p:cNvSpPr>
          <p:nvPr>
            <p:ph type="body" sz="quarter" idx="46" hasCustomPrompt="1"/>
          </p:nvPr>
        </p:nvSpPr>
        <p:spPr>
          <a:xfrm>
            <a:off x="9732756" y="4407098"/>
            <a:ext cx="1083598" cy="435758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/>
              <a:t>2014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C7AD7-6DEE-F248-BE7F-BD679191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058" y="0"/>
            <a:ext cx="2848767" cy="1906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0D0B14E-AF48-074C-8BBF-C25FA7EFC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0" t="4540" r="9677" b="4707"/>
          <a:stretch/>
        </p:blipFill>
        <p:spPr>
          <a:xfrm>
            <a:off x="11302449" y="6262576"/>
            <a:ext cx="329570" cy="372140"/>
          </a:xfrm>
          <a:prstGeom prst="rect">
            <a:avLst/>
          </a:prstGeom>
        </p:spPr>
      </p:pic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B7E21AC1-E651-064B-9C84-7F09399CD94B}"/>
              </a:ext>
            </a:extLst>
          </p:cNvPr>
          <p:cNvSpPr txBox="1">
            <a:spLocks/>
          </p:cNvSpPr>
          <p:nvPr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rgbClr val="890040"/>
                </a:solidFill>
                <a:latin typeface="Gill Sans"/>
                <a:cs typeface="Gill Sans"/>
              </a:rPr>
              <a:pPr/>
              <a:t>‹#›</a:t>
            </a:fld>
            <a:endParaRPr lang="id-ID" sz="1200">
              <a:solidFill>
                <a:srgbClr val="890040"/>
              </a:solidFill>
              <a:latin typeface="Gill Sans"/>
              <a:cs typeface="Gill San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E8F0BD-B412-2948-B23A-C7AFA339D66E}"/>
              </a:ext>
            </a:extLst>
          </p:cNvPr>
          <p:cNvSpPr/>
          <p:nvPr userDrawn="1"/>
        </p:nvSpPr>
        <p:spPr>
          <a:xfrm>
            <a:off x="0" y="4180114"/>
            <a:ext cx="12188825" cy="2677886"/>
          </a:xfrm>
          <a:prstGeom prst="rect">
            <a:avLst/>
          </a:prstGeom>
          <a:solidFill>
            <a:srgbClr val="F0F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Helvetica Neue" panose="02000503000000020004" pitchFamily="2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72FAFE-B429-E946-8769-C4E03618EA7D}"/>
              </a:ext>
            </a:extLst>
          </p:cNvPr>
          <p:cNvCxnSpPr/>
          <p:nvPr userDrawn="1"/>
        </p:nvCxnSpPr>
        <p:spPr>
          <a:xfrm flipH="1">
            <a:off x="0" y="4159533"/>
            <a:ext cx="12188824" cy="0"/>
          </a:xfrm>
          <a:prstGeom prst="line">
            <a:avLst/>
          </a:prstGeom>
          <a:ln w="38100">
            <a:solidFill>
              <a:srgbClr val="984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4300CD4-A643-764A-BA03-A00535BA82FB}"/>
              </a:ext>
            </a:extLst>
          </p:cNvPr>
          <p:cNvSpPr/>
          <p:nvPr userDrawn="1"/>
        </p:nvSpPr>
        <p:spPr>
          <a:xfrm flipH="1">
            <a:off x="7385558" y="4069187"/>
            <a:ext cx="143963" cy="144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984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2400" b="0" i="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78E7588-3469-084D-B288-91815C202F6D}"/>
              </a:ext>
            </a:extLst>
          </p:cNvPr>
          <p:cNvSpPr/>
          <p:nvPr userDrawn="1"/>
        </p:nvSpPr>
        <p:spPr>
          <a:xfrm flipH="1">
            <a:off x="1756728" y="4087533"/>
            <a:ext cx="143963" cy="144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984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2400" b="0" i="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BC688C-B483-F346-BAE5-6DBD13D4214C}"/>
              </a:ext>
            </a:extLst>
          </p:cNvPr>
          <p:cNvSpPr/>
          <p:nvPr userDrawn="1"/>
        </p:nvSpPr>
        <p:spPr>
          <a:xfrm flipH="1">
            <a:off x="4571143" y="4087533"/>
            <a:ext cx="143963" cy="144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984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2400" b="0" i="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B838829-0972-6140-A9D4-B6E92354A664}"/>
              </a:ext>
            </a:extLst>
          </p:cNvPr>
          <p:cNvSpPr/>
          <p:nvPr userDrawn="1"/>
        </p:nvSpPr>
        <p:spPr>
          <a:xfrm flipH="1">
            <a:off x="10199973" y="4087533"/>
            <a:ext cx="143963" cy="144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984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2400" b="0" i="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E62ADD8-D6FE-3E49-8197-5032E91D3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0058" y="0"/>
            <a:ext cx="2848767" cy="190658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22466E7-88C4-824E-A0A3-E264A481D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950" t="4540" r="9677" b="4707"/>
          <a:stretch/>
        </p:blipFill>
        <p:spPr>
          <a:xfrm>
            <a:off x="11302449" y="6262576"/>
            <a:ext cx="329570" cy="372140"/>
          </a:xfrm>
          <a:prstGeom prst="rect">
            <a:avLst/>
          </a:prstGeom>
        </p:spPr>
      </p:pic>
      <p:sp>
        <p:nvSpPr>
          <p:cNvPr id="52" name="Slide Number Placeholder 3">
            <a:extLst>
              <a:ext uri="{FF2B5EF4-FFF2-40B4-BE49-F238E27FC236}">
                <a16:creationId xmlns:a16="http://schemas.microsoft.com/office/drawing/2014/main" id="{6CFD1D8C-22D2-674D-8B2C-834ABA91BF73}"/>
              </a:ext>
            </a:extLst>
          </p:cNvPr>
          <p:cNvSpPr txBox="1">
            <a:spLocks/>
          </p:cNvSpPr>
          <p:nvPr userDrawn="1"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rgbClr val="890040"/>
                </a:solidFill>
                <a:latin typeface="Gill Sans"/>
                <a:cs typeface="Gill Sans"/>
              </a:rPr>
              <a:pPr/>
              <a:t>‹#›</a:t>
            </a:fld>
            <a:endParaRPr lang="id-ID" sz="1200">
              <a:solidFill>
                <a:srgbClr val="890040"/>
              </a:solidFill>
              <a:latin typeface="Gill Sans"/>
              <a:cs typeface="Gill Sans"/>
            </a:endParaRP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C758293F-C083-A144-8F57-9A499A2F944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45829" y="5361007"/>
            <a:ext cx="2715717" cy="93298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Lorem ipsum dolor sit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amet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consectetur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adipiscing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elit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sed do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eiusmod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tempor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incididunt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ut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labore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US"/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E2A7CD9D-E0BF-0E4B-B6D9-588522C437F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45828" y="5102129"/>
            <a:ext cx="2715718" cy="28138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984E8E"/>
                </a:solidFill>
              </a:rPr>
              <a:t>Lorem Ipsum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4EB3256B-7E67-4447-9D73-75B53B8A93C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83891" y="5361007"/>
            <a:ext cx="2715717" cy="932980"/>
          </a:xfrm>
        </p:spPr>
        <p:txBody>
          <a:bodyPr>
            <a:normAutofit/>
          </a:bodyPr>
          <a:lstStyle>
            <a:lvl1pPr marL="0" indent="0">
              <a:buNone/>
              <a:defRPr sz="1100" b="0" i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Lorem ipsum dolor sit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amet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consectetur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adipiscing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elit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sed do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eiusmod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tempor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incididunt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ut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labore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US"/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6D40F08B-53D6-E044-8B50-2FE1DAA3A86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383890" y="5102129"/>
            <a:ext cx="2715718" cy="28138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984E8E"/>
                </a:solidFill>
              </a:rPr>
              <a:t>Lorem Ipsum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CAEDE434-7243-534F-9F85-AAC0B2D0E7E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03808" y="5361007"/>
            <a:ext cx="2715717" cy="932980"/>
          </a:xfrm>
        </p:spPr>
        <p:txBody>
          <a:bodyPr>
            <a:normAutofit/>
          </a:bodyPr>
          <a:lstStyle>
            <a:lvl1pPr marL="0" indent="0">
              <a:buNone/>
              <a:defRPr sz="1100" b="0" i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Lorem ipsum dolor sit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amet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consectetur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adipiscing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elit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sed do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eiusmod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tempor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incididunt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ut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labore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US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147DC038-32C2-7A42-BB0F-5AB7F31DA86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03807" y="5102129"/>
            <a:ext cx="2715718" cy="28138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984E8E"/>
                </a:solidFill>
              </a:rPr>
              <a:t>Lorem Ipsum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854FFE23-8862-A848-91BF-E63538A65B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230079" y="5361007"/>
            <a:ext cx="2715717" cy="932980"/>
          </a:xfrm>
        </p:spPr>
        <p:txBody>
          <a:bodyPr>
            <a:normAutofit/>
          </a:bodyPr>
          <a:lstStyle>
            <a:lvl1pPr marL="0" indent="0">
              <a:buNone/>
              <a:defRPr sz="1100" b="0" i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Lorem ipsum dolor sit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amet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consectetur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adipiscing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elit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sed do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eiusmod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tempor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incididunt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ut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labore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US"/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7C5AAA0C-411F-8C45-997E-C98A9FD4B6D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230078" y="5102129"/>
            <a:ext cx="2715718" cy="28138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984E8E"/>
                </a:solidFill>
              </a:rPr>
              <a:t>Lorem Ipsum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0B51ACDF-12F7-7B4F-9956-BD258EF129C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267480" y="4407098"/>
            <a:ext cx="1115164" cy="435758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2017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A127FD37-7AD8-4243-BAC2-86921E5CBD9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085542" y="4407098"/>
            <a:ext cx="1115164" cy="435758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2018</a:t>
            </a:r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01808FB2-B2DD-9E47-8164-4314651C7BE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917559" y="4407098"/>
            <a:ext cx="1115164" cy="435758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2019</a:t>
            </a:r>
          </a:p>
        </p:txBody>
      </p:sp>
      <p:sp>
        <p:nvSpPr>
          <p:cNvPr id="64" name="Text Placeholder 16">
            <a:extLst>
              <a:ext uri="{FF2B5EF4-FFF2-40B4-BE49-F238E27FC236}">
                <a16:creationId xmlns:a16="http://schemas.microsoft.com/office/drawing/2014/main" id="{303BF774-A204-4B40-B461-4575FC57FF89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732755" y="4407098"/>
            <a:ext cx="1106059" cy="435758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2020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81C2105-E728-0E4C-9CD6-1313A851D1DE}"/>
              </a:ext>
            </a:extLst>
          </p:cNvPr>
          <p:cNvCxnSpPr>
            <a:cxnSpLocks/>
          </p:cNvCxnSpPr>
          <p:nvPr userDrawn="1"/>
        </p:nvCxnSpPr>
        <p:spPr>
          <a:xfrm>
            <a:off x="997629" y="1830443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4213E6D4-7103-6C47-B864-15F87B8FF2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500" y="599750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Slide Title Here</a:t>
            </a:r>
            <a:endParaRPr lang="en-US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7A6B16EB-7D63-B949-8A41-2F8A887F54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34" y="1159731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1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AB04D3-DDBA-E14B-8612-F8157E184A91}"/>
              </a:ext>
            </a:extLst>
          </p:cNvPr>
          <p:cNvCxnSpPr>
            <a:cxnSpLocks/>
          </p:cNvCxnSpPr>
          <p:nvPr userDrawn="1"/>
        </p:nvCxnSpPr>
        <p:spPr>
          <a:xfrm>
            <a:off x="997629" y="1830443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80E564E-73ED-494F-9340-E9541C0437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500" y="599750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Slide Title Here</a:t>
            </a:r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5788104-9E16-2845-9C66-1AA804B53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34" y="1159731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E764BD-B03F-F341-873E-CA4CA6D83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00113" y="2242948"/>
            <a:ext cx="10256837" cy="46956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91440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37160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182880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37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AB04D3-DDBA-E14B-8612-F8157E184A91}"/>
              </a:ext>
            </a:extLst>
          </p:cNvPr>
          <p:cNvCxnSpPr>
            <a:cxnSpLocks/>
          </p:cNvCxnSpPr>
          <p:nvPr userDrawn="1"/>
        </p:nvCxnSpPr>
        <p:spPr>
          <a:xfrm>
            <a:off x="997629" y="1830443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80E564E-73ED-494F-9340-E9541C0437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500" y="599750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Slide Title Here</a:t>
            </a:r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5788104-9E16-2845-9C66-1AA804B53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34" y="1159731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E764BD-B03F-F341-873E-CA4CA6D83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00113" y="2242948"/>
            <a:ext cx="10256837" cy="46956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91440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37160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1828800" indent="0">
              <a:buFontTx/>
              <a:buNone/>
              <a:defRPr sz="1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F4E42E-07EC-9641-9190-04CF19EB7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1138628"/>
            <a:ext cx="12188824" cy="79966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A0CFAE-32BA-EF4C-98E0-AFC9A1F5F03C}"/>
              </a:ext>
            </a:extLst>
          </p:cNvPr>
          <p:cNvSpPr/>
          <p:nvPr/>
        </p:nvSpPr>
        <p:spPr>
          <a:xfrm>
            <a:off x="446567" y="446567"/>
            <a:ext cx="4827182" cy="596486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n>
                <a:noFill/>
              </a:ln>
              <a:latin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5CE64-988E-854B-BE81-31A22992A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-1138628"/>
            <a:ext cx="12188824" cy="79966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B15185-444B-7C4C-8FC3-2C0E2CDA7BD9}"/>
              </a:ext>
            </a:extLst>
          </p:cNvPr>
          <p:cNvSpPr/>
          <p:nvPr userDrawn="1"/>
        </p:nvSpPr>
        <p:spPr>
          <a:xfrm>
            <a:off x="446567" y="446567"/>
            <a:ext cx="4827182" cy="596486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n>
                <a:noFill/>
              </a:ln>
              <a:latin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C1BC7-D90F-794F-AEA9-A54C9577C479}"/>
              </a:ext>
            </a:extLst>
          </p:cNvPr>
          <p:cNvSpPr txBox="1"/>
          <p:nvPr userDrawn="1"/>
        </p:nvSpPr>
        <p:spPr>
          <a:xfrm>
            <a:off x="995473" y="2254055"/>
            <a:ext cx="3888027" cy="246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id-ID" sz="1500" b="1" kern="1200">
                <a:solidFill>
                  <a:srgbClr val="2C264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"/>
              </a:rPr>
              <a:t>T</a:t>
            </a:r>
            <a:r>
              <a:rPr lang="id-ID" sz="1500">
                <a:solidFill>
                  <a:srgbClr val="2C264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"/>
              </a:rPr>
              <a:t> +44 (0) 1799 533 680</a:t>
            </a:r>
            <a:endParaRPr lang="id-ID" sz="1500" kern="1200">
              <a:solidFill>
                <a:srgbClr val="2C264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Gill Sans"/>
            </a:endParaRPr>
          </a:p>
          <a:p>
            <a:pPr defTabSz="914400">
              <a:lnSpc>
                <a:spcPct val="130000"/>
              </a:lnSpc>
            </a:pPr>
            <a:r>
              <a:rPr lang="id-ID" sz="1500" b="1">
                <a:solidFill>
                  <a:srgbClr val="2C264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"/>
              </a:rPr>
              <a:t>E</a:t>
            </a:r>
            <a:r>
              <a:rPr lang="id-ID" sz="1500">
                <a:solidFill>
                  <a:srgbClr val="2C264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"/>
              </a:rPr>
              <a:t> sales@isogenica.com</a:t>
            </a:r>
          </a:p>
          <a:p>
            <a:pPr defTabSz="914400">
              <a:lnSpc>
                <a:spcPct val="130000"/>
              </a:lnSpc>
            </a:pPr>
            <a:endParaRPr lang="id-ID" sz="1500" kern="1200">
              <a:solidFill>
                <a:srgbClr val="2C264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Gill Sans"/>
            </a:endParaRPr>
          </a:p>
          <a:p>
            <a:pPr defTabSz="914400">
              <a:lnSpc>
                <a:spcPct val="130000"/>
              </a:lnSpc>
            </a:pPr>
            <a:r>
              <a:rPr lang="id-ID" sz="1500" b="1" kern="1200">
                <a:solidFill>
                  <a:srgbClr val="2C264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"/>
              </a:rPr>
              <a:t>Isogenica Ltd</a:t>
            </a:r>
          </a:p>
          <a:p>
            <a:pPr defTabSz="914400">
              <a:lnSpc>
                <a:spcPct val="130000"/>
              </a:lnSpc>
            </a:pPr>
            <a:r>
              <a:rPr lang="id-ID" sz="1500" kern="1200">
                <a:solidFill>
                  <a:srgbClr val="2C264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"/>
              </a:rPr>
              <a:t>Mansion House, </a:t>
            </a:r>
            <a:r>
              <a:rPr lang="id-ID" sz="1500">
                <a:solidFill>
                  <a:srgbClr val="2C264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"/>
              </a:rPr>
              <a:t>Chesterford Research Park</a:t>
            </a:r>
          </a:p>
          <a:p>
            <a:pPr defTabSz="914400">
              <a:lnSpc>
                <a:spcPct val="130000"/>
              </a:lnSpc>
            </a:pPr>
            <a:r>
              <a:rPr lang="id-ID" sz="1500" kern="1200">
                <a:solidFill>
                  <a:srgbClr val="2C264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"/>
              </a:rPr>
              <a:t>Little Chesterford, </a:t>
            </a:r>
            <a:r>
              <a:rPr lang="id-ID" sz="1500">
                <a:solidFill>
                  <a:srgbClr val="2C264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"/>
              </a:rPr>
              <a:t>Cambridge CB10 1XL</a:t>
            </a:r>
          </a:p>
          <a:p>
            <a:pPr defTabSz="914400">
              <a:lnSpc>
                <a:spcPct val="130000"/>
              </a:lnSpc>
            </a:pPr>
            <a:endParaRPr lang="id-ID" sz="1500">
              <a:latin typeface="Helvetica Neue Light" panose="02000403000000020004" pitchFamily="2" charset="0"/>
              <a:ea typeface="Helvetica Neue Light" panose="02000403000000020004" pitchFamily="2" charset="0"/>
              <a:cs typeface="Gill Sans"/>
            </a:endParaRPr>
          </a:p>
          <a:p>
            <a:pPr defTabSz="914400">
              <a:lnSpc>
                <a:spcPct val="130000"/>
              </a:lnSpc>
            </a:pPr>
            <a:r>
              <a:rPr lang="id-ID" sz="1500" spc="300">
                <a:solidFill>
                  <a:srgbClr val="984E8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ISOGENICA.COM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AB965-C154-E647-8312-8858A052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798" t="31465" r="16511" b="32328"/>
          <a:stretch/>
        </p:blipFill>
        <p:spPr>
          <a:xfrm>
            <a:off x="934496" y="1035706"/>
            <a:ext cx="3175280" cy="10141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5F503-73C6-E34A-9CFB-E8E02E1ADF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5473" y="5229422"/>
            <a:ext cx="3888027" cy="82127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 i="0">
                <a:solidFill>
                  <a:srgbClr val="2C264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FontTx/>
              <a:buNone/>
              <a:defRPr sz="8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FontTx/>
              <a:buNone/>
              <a:defRPr sz="8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FontTx/>
              <a:buNone/>
              <a:defRPr sz="8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FontTx/>
              <a:buNone/>
              <a:defRPr sz="8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1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07A835-3E0D-A84E-A818-31A6A8E2B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" r="17226" b="30002"/>
          <a:stretch/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chemeClr val="bg1"/>
                </a:solidFill>
                <a:latin typeface="Gill Sans"/>
                <a:cs typeface="Gill Sans"/>
              </a:rPr>
              <a:pPr/>
              <a:t>‹#›</a:t>
            </a:fld>
            <a:endParaRPr lang="id-ID" sz="12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65AE60-0A15-0540-A381-DF381FFDF665}"/>
              </a:ext>
            </a:extLst>
          </p:cNvPr>
          <p:cNvSpPr/>
          <p:nvPr/>
        </p:nvSpPr>
        <p:spPr>
          <a:xfrm>
            <a:off x="446567" y="446567"/>
            <a:ext cx="4827182" cy="596486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n>
                <a:noFill/>
              </a:ln>
              <a:latin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8ED61-BD25-5C43-B614-F71F50C6B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2" r="17226" b="30002"/>
          <a:stretch/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F32F7FE-260E-294D-B3A3-BADE5075D450}"/>
              </a:ext>
            </a:extLst>
          </p:cNvPr>
          <p:cNvSpPr txBox="1">
            <a:spLocks/>
          </p:cNvSpPr>
          <p:nvPr userDrawn="1"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chemeClr val="bg1"/>
                </a:solidFill>
                <a:latin typeface="Gill Sans"/>
                <a:cs typeface="Gill Sans"/>
              </a:rPr>
              <a:pPr/>
              <a:t>‹#›</a:t>
            </a:fld>
            <a:endParaRPr lang="id-ID" sz="12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3F9D7-7D72-394C-93F3-05B67B7559AA}"/>
              </a:ext>
            </a:extLst>
          </p:cNvPr>
          <p:cNvSpPr/>
          <p:nvPr userDrawn="1"/>
        </p:nvSpPr>
        <p:spPr>
          <a:xfrm>
            <a:off x="446567" y="446567"/>
            <a:ext cx="4827182" cy="596486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n>
                <a:noFill/>
              </a:ln>
              <a:latin typeface="Helvetica Neue" panose="02000503000000020004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4BA0DD-432D-2B40-BAF3-3D7E94166F43}"/>
              </a:ext>
            </a:extLst>
          </p:cNvPr>
          <p:cNvCxnSpPr>
            <a:cxnSpLocks/>
          </p:cNvCxnSpPr>
          <p:nvPr userDrawn="1"/>
        </p:nvCxnSpPr>
        <p:spPr>
          <a:xfrm>
            <a:off x="1051921" y="2194281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A0B624C-F93B-0B46-91D9-DE04A049EB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792" y="963588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4EDE8040-C95F-5145-809C-DBEAF484D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4326" y="1523569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D4DFE348-6904-EE48-A857-B75B5EBFCC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325" y="2517931"/>
            <a:ext cx="3611495" cy="1724369"/>
          </a:xfrm>
        </p:spPr>
        <p:txBody>
          <a:bodyPr lIns="90000">
            <a:normAutofit/>
          </a:bodyPr>
          <a:lstStyle>
            <a:lvl1pPr marL="0" indent="0">
              <a:buNone/>
              <a:defRPr sz="1600" b="0" i="0" baseline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buClr>
                <a:schemeClr val="tx2"/>
              </a:buClr>
              <a:defRPr sz="1600" b="0" i="0" baseline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Short description about following slides</a:t>
            </a:r>
          </a:p>
          <a:p>
            <a:pPr lvl="1"/>
            <a:r>
              <a:rPr lang="en-GB" err="1"/>
              <a:t>Bulletpoint</a:t>
            </a:r>
            <a:endParaRPr lang="en-GB"/>
          </a:p>
          <a:p>
            <a:pPr lvl="1"/>
            <a:r>
              <a:rPr lang="en-GB" err="1"/>
              <a:t>Bulletpoint</a:t>
            </a:r>
            <a:endParaRPr lang="en-GB"/>
          </a:p>
          <a:p>
            <a:pPr lvl="1"/>
            <a:r>
              <a:rPr lang="en-GB" err="1"/>
              <a:t>Bulletpoint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79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  <p15:guide id="4" pos="73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B4C623-990C-3F4B-A931-B649B573B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73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E6A290-0392-664B-B60E-C867A7EE34FD}"/>
              </a:ext>
            </a:extLst>
          </p:cNvPr>
          <p:cNvSpPr/>
          <p:nvPr/>
        </p:nvSpPr>
        <p:spPr>
          <a:xfrm>
            <a:off x="446566" y="446567"/>
            <a:ext cx="11259763" cy="346224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n>
                <a:noFill/>
              </a:ln>
              <a:latin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BF334-6C88-1949-8443-3A63A4345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573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10F260-BA86-EC4C-8202-A7DC09E7DF44}"/>
              </a:ext>
            </a:extLst>
          </p:cNvPr>
          <p:cNvSpPr/>
          <p:nvPr userDrawn="1"/>
        </p:nvSpPr>
        <p:spPr>
          <a:xfrm>
            <a:off x="446566" y="446567"/>
            <a:ext cx="11259763" cy="346224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n>
                <a:noFill/>
              </a:ln>
              <a:latin typeface="Helvetica Neue" panose="02000503000000020004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9100B8-1B89-0444-9407-1121D1F560B3}"/>
              </a:ext>
            </a:extLst>
          </p:cNvPr>
          <p:cNvCxnSpPr>
            <a:cxnSpLocks/>
          </p:cNvCxnSpPr>
          <p:nvPr userDrawn="1"/>
        </p:nvCxnSpPr>
        <p:spPr>
          <a:xfrm>
            <a:off x="1051921" y="2365104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EDA13EC-E2E1-9141-A3E0-9C619DED36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606" y="967749"/>
            <a:ext cx="2881632" cy="1033578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Content Slide</a:t>
            </a:r>
          </a:p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B2851B0-03BA-174B-A458-6AB7544C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4326" y="2688754"/>
            <a:ext cx="2881632" cy="8484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br>
              <a:rPr lang="en-GB"/>
            </a:br>
            <a:r>
              <a:rPr lang="en-GB"/>
              <a:t>MIGHT GO IN HERE</a:t>
            </a:r>
            <a:endParaRPr lang="en-US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7F706A3-6AF0-D44B-821A-C880AE2652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17900" y="888229"/>
            <a:ext cx="3215742" cy="2648923"/>
          </a:xfrm>
        </p:spPr>
        <p:txBody>
          <a:bodyPr lIns="90000">
            <a:normAutofit/>
          </a:bodyPr>
          <a:lstStyle>
            <a:lvl1pPr marL="0" indent="0">
              <a:buNone/>
              <a:defRPr sz="16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Short description about following slides</a:t>
            </a:r>
          </a:p>
          <a:p>
            <a:pPr lvl="1"/>
            <a:r>
              <a:rPr lang="en-GB" err="1"/>
              <a:t>Bulletpoint</a:t>
            </a:r>
            <a:endParaRPr lang="en-GB"/>
          </a:p>
          <a:p>
            <a:pPr lvl="1"/>
            <a:r>
              <a:rPr lang="en-GB" err="1"/>
              <a:t>Bulletpoint</a:t>
            </a:r>
            <a:endParaRPr lang="en-GB"/>
          </a:p>
          <a:p>
            <a:pPr lvl="1"/>
            <a:r>
              <a:rPr lang="en-GB" err="1"/>
              <a:t>Bulletpoint</a:t>
            </a:r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C72C67C6-C840-B745-BB95-702E9B51CC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3718" y="888229"/>
            <a:ext cx="3215742" cy="2648923"/>
          </a:xfrm>
        </p:spPr>
        <p:txBody>
          <a:bodyPr lIns="90000">
            <a:normAutofit/>
          </a:bodyPr>
          <a:lstStyle>
            <a:lvl1pPr marL="0" indent="0">
              <a:buFontTx/>
              <a:buNone/>
              <a:defRPr sz="16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617BD97-EDDE-A64A-BD0F-9AF85FFE6D78}"/>
              </a:ext>
            </a:extLst>
          </p:cNvPr>
          <p:cNvSpPr txBox="1">
            <a:spLocks/>
          </p:cNvSpPr>
          <p:nvPr userDrawn="1"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chemeClr val="bg1"/>
                </a:solidFill>
                <a:latin typeface="Gill Sans"/>
                <a:cs typeface="Gill Sans"/>
              </a:rPr>
              <a:pPr/>
              <a:t>‹#›</a:t>
            </a:fld>
            <a:endParaRPr lang="id-ID" sz="120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2718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CBE186-19FF-214F-B5A5-B428F0C66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88825" cy="6869801"/>
          </a:xfrm>
          <a:prstGeom prst="rect">
            <a:avLst/>
          </a:prstGeom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chemeClr val="bg1"/>
                </a:solidFill>
                <a:latin typeface="Gill Sans"/>
                <a:cs typeface="Gill Sans"/>
              </a:rPr>
              <a:pPr/>
              <a:t>‹#›</a:t>
            </a:fld>
            <a:endParaRPr lang="id-ID" sz="12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DB823A-6EE0-6342-AAE1-28EC11129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350" y="4162840"/>
            <a:ext cx="3947160" cy="2714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52BFC-6544-1847-8295-2C2165BCF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88825" cy="6869801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0F50DC-1243-4646-9AC8-B9445CB8E00A}"/>
              </a:ext>
            </a:extLst>
          </p:cNvPr>
          <p:cNvSpPr txBox="1">
            <a:spLocks/>
          </p:cNvSpPr>
          <p:nvPr userDrawn="1"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chemeClr val="bg1"/>
                </a:solidFill>
                <a:latin typeface="Gill Sans"/>
                <a:cs typeface="Gill Sans"/>
              </a:rPr>
              <a:pPr/>
              <a:t>‹#›</a:t>
            </a:fld>
            <a:endParaRPr lang="id-ID" sz="12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DE159-01BE-F745-9B57-0EE93C1437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6350" y="4162840"/>
            <a:ext cx="3947160" cy="27142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2728D3-936B-5B45-8A6C-8DC4FB15094D}"/>
              </a:ext>
            </a:extLst>
          </p:cNvPr>
          <p:cNvCxnSpPr>
            <a:cxnSpLocks/>
          </p:cNvCxnSpPr>
          <p:nvPr userDrawn="1"/>
        </p:nvCxnSpPr>
        <p:spPr>
          <a:xfrm>
            <a:off x="1051921" y="2194281"/>
            <a:ext cx="12865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8C21393-11FF-3445-B2BF-F2142D5EE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792" y="963588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25DDEA-3538-6A4C-968C-BA14618597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4326" y="1523569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72A7A58-49A2-2B43-A4EE-8C4C66DD98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325" y="2517931"/>
            <a:ext cx="4970740" cy="1724369"/>
          </a:xfrm>
        </p:spPr>
        <p:txBody>
          <a:bodyPr lIns="9000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sz="1600" spc="50">
                <a:solidFill>
                  <a:schemeClr val="bg1"/>
                </a:solidFill>
              </a:rPr>
              <a:t>Lorem ipsum dolor sit </a:t>
            </a:r>
            <a:r>
              <a:rPr lang="en-US" sz="1600" spc="50" err="1">
                <a:solidFill>
                  <a:schemeClr val="bg1"/>
                </a:solidFill>
              </a:rPr>
              <a:t>amet</a:t>
            </a:r>
            <a:r>
              <a:rPr lang="en-US" sz="1600" spc="50">
                <a:solidFill>
                  <a:schemeClr val="bg1"/>
                </a:solidFill>
              </a:rPr>
              <a:t>, </a:t>
            </a:r>
            <a:r>
              <a:rPr lang="en-US" sz="1600" spc="50" err="1">
                <a:solidFill>
                  <a:schemeClr val="bg1"/>
                </a:solidFill>
              </a:rPr>
              <a:t>consectetur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adipiscing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elit</a:t>
            </a:r>
            <a:r>
              <a:rPr lang="en-US" sz="1600" spc="50">
                <a:solidFill>
                  <a:schemeClr val="bg1"/>
                </a:solidFill>
              </a:rPr>
              <a:t>, sed do </a:t>
            </a:r>
            <a:r>
              <a:rPr lang="en-US" sz="1600" spc="50" err="1">
                <a:solidFill>
                  <a:schemeClr val="bg1"/>
                </a:solidFill>
              </a:rPr>
              <a:t>eiusmod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tempor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incididunt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ut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labore</a:t>
            </a:r>
            <a:r>
              <a:rPr lang="en-US" sz="1600" spc="50">
                <a:solidFill>
                  <a:schemeClr val="bg1"/>
                </a:solidFill>
              </a:rPr>
              <a:t> et dolore magna </a:t>
            </a:r>
            <a:r>
              <a:rPr lang="en-US" sz="1600" spc="50" err="1">
                <a:solidFill>
                  <a:schemeClr val="bg1"/>
                </a:solidFill>
              </a:rPr>
              <a:t>aliqua</a:t>
            </a:r>
            <a:r>
              <a:rPr lang="en-US" sz="1600" spc="50">
                <a:solidFill>
                  <a:schemeClr val="bg1"/>
                </a:solidFill>
              </a:rPr>
              <a:t>. Ut </a:t>
            </a:r>
            <a:r>
              <a:rPr lang="en-US" sz="1600" spc="50" err="1">
                <a:solidFill>
                  <a:schemeClr val="bg1"/>
                </a:solidFill>
              </a:rPr>
              <a:t>enim</a:t>
            </a:r>
            <a:r>
              <a:rPr lang="en-US" sz="1600" spc="50">
                <a:solidFill>
                  <a:schemeClr val="bg1"/>
                </a:solidFill>
              </a:rPr>
              <a:t> ad minim </a:t>
            </a:r>
            <a:r>
              <a:rPr lang="en-US" sz="1600" spc="50" err="1">
                <a:solidFill>
                  <a:schemeClr val="bg1"/>
                </a:solidFill>
              </a:rPr>
              <a:t>veniam</a:t>
            </a:r>
            <a:r>
              <a:rPr lang="en-US" sz="1600" spc="50">
                <a:solidFill>
                  <a:schemeClr val="bg1"/>
                </a:solidFill>
              </a:rPr>
              <a:t>, </a:t>
            </a:r>
            <a:r>
              <a:rPr lang="en-US" sz="1600" spc="50" err="1">
                <a:solidFill>
                  <a:schemeClr val="bg1"/>
                </a:solidFill>
              </a:rPr>
              <a:t>quis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nostrud</a:t>
            </a:r>
            <a:r>
              <a:rPr lang="en-US" sz="1600" spc="50">
                <a:solidFill>
                  <a:schemeClr val="bg1"/>
                </a:solidFill>
              </a:rPr>
              <a:t> exercitation </a:t>
            </a:r>
            <a:r>
              <a:rPr lang="en-US" sz="1600" spc="50" err="1">
                <a:solidFill>
                  <a:schemeClr val="bg1"/>
                </a:solidFill>
              </a:rPr>
              <a:t>ullamco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laboris</a:t>
            </a:r>
            <a:r>
              <a:rPr lang="en-US" sz="1600" spc="50">
                <a:solidFill>
                  <a:schemeClr val="bg1"/>
                </a:solidFill>
              </a:rPr>
              <a:t> nisi </a:t>
            </a:r>
            <a:r>
              <a:rPr lang="en-US" sz="1600" spc="50" err="1">
                <a:solidFill>
                  <a:schemeClr val="bg1"/>
                </a:solidFill>
              </a:rPr>
              <a:t>ut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aliquip</a:t>
            </a:r>
            <a:r>
              <a:rPr lang="en-US" sz="1600" spc="50">
                <a:solidFill>
                  <a:schemeClr val="bg1"/>
                </a:solidFill>
              </a:rPr>
              <a:t> ex </a:t>
            </a:r>
            <a:r>
              <a:rPr lang="en-US" sz="1600" spc="50" err="1">
                <a:solidFill>
                  <a:schemeClr val="bg1"/>
                </a:solidFill>
              </a:rPr>
              <a:t>ea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commodo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consequat</a:t>
            </a:r>
            <a:r>
              <a:rPr lang="en-US" sz="1600" spc="5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5953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  <p15:guide id="4" pos="73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984B4-8B3C-8A4D-A7AA-5213B0F02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88825" cy="6869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87CEE8-1CDB-B640-A8BA-BD89D98E2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4202750"/>
            <a:ext cx="4220308" cy="2685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99F46-A3B2-A948-AA1D-FE78E81D2F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88825" cy="6869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651CE-23D5-8144-BBB1-50FE64A1D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4202750"/>
            <a:ext cx="4220308" cy="26853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40BC7F-D9B6-4842-8A74-D1BFD461C484}"/>
              </a:ext>
            </a:extLst>
          </p:cNvPr>
          <p:cNvCxnSpPr>
            <a:cxnSpLocks/>
          </p:cNvCxnSpPr>
          <p:nvPr userDrawn="1"/>
        </p:nvCxnSpPr>
        <p:spPr>
          <a:xfrm>
            <a:off x="1051921" y="2194281"/>
            <a:ext cx="12865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02C8C86-CE01-8B40-8C4E-070521D911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792" y="963588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4470519-0F88-3B4E-976B-CA7F87516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4326" y="1523569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E10CD275-A0C5-D549-B071-A614147CC4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325" y="2517931"/>
            <a:ext cx="4970740" cy="1724369"/>
          </a:xfrm>
        </p:spPr>
        <p:txBody>
          <a:bodyPr lIns="9000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sz="1600" spc="50">
                <a:solidFill>
                  <a:schemeClr val="bg1"/>
                </a:solidFill>
              </a:rPr>
              <a:t>Lorem ipsum dolor sit </a:t>
            </a:r>
            <a:r>
              <a:rPr lang="en-US" sz="1600" spc="50" err="1">
                <a:solidFill>
                  <a:schemeClr val="bg1"/>
                </a:solidFill>
              </a:rPr>
              <a:t>amet</a:t>
            </a:r>
            <a:r>
              <a:rPr lang="en-US" sz="1600" spc="50">
                <a:solidFill>
                  <a:schemeClr val="bg1"/>
                </a:solidFill>
              </a:rPr>
              <a:t>, </a:t>
            </a:r>
            <a:r>
              <a:rPr lang="en-US" sz="1600" spc="50" err="1">
                <a:solidFill>
                  <a:schemeClr val="bg1"/>
                </a:solidFill>
              </a:rPr>
              <a:t>consectetur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adipiscing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elit</a:t>
            </a:r>
            <a:r>
              <a:rPr lang="en-US" sz="1600" spc="50">
                <a:solidFill>
                  <a:schemeClr val="bg1"/>
                </a:solidFill>
              </a:rPr>
              <a:t>, sed do </a:t>
            </a:r>
            <a:r>
              <a:rPr lang="en-US" sz="1600" spc="50" err="1">
                <a:solidFill>
                  <a:schemeClr val="bg1"/>
                </a:solidFill>
              </a:rPr>
              <a:t>eiusmod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tempor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incididunt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ut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labore</a:t>
            </a:r>
            <a:r>
              <a:rPr lang="en-US" sz="1600" spc="50">
                <a:solidFill>
                  <a:schemeClr val="bg1"/>
                </a:solidFill>
              </a:rPr>
              <a:t> et dolore magna </a:t>
            </a:r>
            <a:r>
              <a:rPr lang="en-US" sz="1600" spc="50" err="1">
                <a:solidFill>
                  <a:schemeClr val="bg1"/>
                </a:solidFill>
              </a:rPr>
              <a:t>aliqua</a:t>
            </a:r>
            <a:r>
              <a:rPr lang="en-US" sz="1600" spc="50">
                <a:solidFill>
                  <a:schemeClr val="bg1"/>
                </a:solidFill>
              </a:rPr>
              <a:t>. Ut </a:t>
            </a:r>
            <a:r>
              <a:rPr lang="en-US" sz="1600" spc="50" err="1">
                <a:solidFill>
                  <a:schemeClr val="bg1"/>
                </a:solidFill>
              </a:rPr>
              <a:t>enim</a:t>
            </a:r>
            <a:r>
              <a:rPr lang="en-US" sz="1600" spc="50">
                <a:solidFill>
                  <a:schemeClr val="bg1"/>
                </a:solidFill>
              </a:rPr>
              <a:t> ad minim </a:t>
            </a:r>
            <a:r>
              <a:rPr lang="en-US" sz="1600" spc="50" err="1">
                <a:solidFill>
                  <a:schemeClr val="bg1"/>
                </a:solidFill>
              </a:rPr>
              <a:t>veniam</a:t>
            </a:r>
            <a:r>
              <a:rPr lang="en-US" sz="1600" spc="50">
                <a:solidFill>
                  <a:schemeClr val="bg1"/>
                </a:solidFill>
              </a:rPr>
              <a:t>, </a:t>
            </a:r>
            <a:r>
              <a:rPr lang="en-US" sz="1600" spc="50" err="1">
                <a:solidFill>
                  <a:schemeClr val="bg1"/>
                </a:solidFill>
              </a:rPr>
              <a:t>quis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nostrud</a:t>
            </a:r>
            <a:r>
              <a:rPr lang="en-US" sz="1600" spc="50">
                <a:solidFill>
                  <a:schemeClr val="bg1"/>
                </a:solidFill>
              </a:rPr>
              <a:t> exercitation </a:t>
            </a:r>
            <a:r>
              <a:rPr lang="en-US" sz="1600" spc="50" err="1">
                <a:solidFill>
                  <a:schemeClr val="bg1"/>
                </a:solidFill>
              </a:rPr>
              <a:t>ullamco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laboris</a:t>
            </a:r>
            <a:r>
              <a:rPr lang="en-US" sz="1600" spc="50">
                <a:solidFill>
                  <a:schemeClr val="bg1"/>
                </a:solidFill>
              </a:rPr>
              <a:t> nisi </a:t>
            </a:r>
            <a:r>
              <a:rPr lang="en-US" sz="1600" spc="50" err="1">
                <a:solidFill>
                  <a:schemeClr val="bg1"/>
                </a:solidFill>
              </a:rPr>
              <a:t>ut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aliquip</a:t>
            </a:r>
            <a:r>
              <a:rPr lang="en-US" sz="1600" spc="50">
                <a:solidFill>
                  <a:schemeClr val="bg1"/>
                </a:solidFill>
              </a:rPr>
              <a:t> ex </a:t>
            </a:r>
            <a:r>
              <a:rPr lang="en-US" sz="1600" spc="50" err="1">
                <a:solidFill>
                  <a:schemeClr val="bg1"/>
                </a:solidFill>
              </a:rPr>
              <a:t>ea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commodo</a:t>
            </a:r>
            <a:r>
              <a:rPr lang="en-US" sz="1600" spc="50">
                <a:solidFill>
                  <a:schemeClr val="bg1"/>
                </a:solidFill>
              </a:rPr>
              <a:t> </a:t>
            </a:r>
            <a:r>
              <a:rPr lang="en-US" sz="1600" spc="50" err="1">
                <a:solidFill>
                  <a:schemeClr val="bg1"/>
                </a:solidFill>
              </a:rPr>
              <a:t>consequat</a:t>
            </a:r>
            <a:r>
              <a:rPr lang="en-US" sz="1600" spc="5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754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4"/>
          <p:cNvSpPr>
            <a:spLocks noGrp="1"/>
          </p:cNvSpPr>
          <p:nvPr>
            <p:ph type="chart" sz="quarter" idx="35"/>
          </p:nvPr>
        </p:nvSpPr>
        <p:spPr>
          <a:xfrm>
            <a:off x="900034" y="2159650"/>
            <a:ext cx="5034590" cy="41656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E2932-DAE7-3F4B-8ED1-2CDB954F7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371114" y="-1"/>
            <a:ext cx="3817710" cy="2555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D8BC0-8412-544F-9F96-EC131837B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8371114" y="-1"/>
            <a:ext cx="3817710" cy="255506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F6EE47-7721-0D45-87A8-3BC284C10894}"/>
              </a:ext>
            </a:extLst>
          </p:cNvPr>
          <p:cNvCxnSpPr>
            <a:cxnSpLocks/>
          </p:cNvCxnSpPr>
          <p:nvPr userDrawn="1"/>
        </p:nvCxnSpPr>
        <p:spPr>
          <a:xfrm>
            <a:off x="997629" y="1830443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23DA908-9F5C-E14C-BAD8-C8B42EDF4A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500" y="599750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Slide Title Here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988AA6A-DFD2-6746-BDFB-2C7C8E0CF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34" y="1159731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B6B57B3-27A9-D04E-B169-5C52E70EFC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1100" y="2493501"/>
            <a:ext cx="6033778" cy="2555066"/>
          </a:xfrm>
        </p:spPr>
        <p:txBody>
          <a:bodyPr lIns="90000">
            <a:normAutofit/>
          </a:bodyPr>
          <a:lstStyle>
            <a:lvl1pPr marL="0" indent="0">
              <a:buNone/>
              <a:defRPr sz="16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0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Grap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E2932-DAE7-3F4B-8ED1-2CDB954F7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371114" y="-1"/>
            <a:ext cx="3817710" cy="2555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D8BC0-8412-544F-9F96-EC131837B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8371114" y="-1"/>
            <a:ext cx="3817710" cy="255506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FFF380-3AEC-8141-ABD3-65128F7FA3A3}"/>
              </a:ext>
            </a:extLst>
          </p:cNvPr>
          <p:cNvCxnSpPr>
            <a:cxnSpLocks/>
          </p:cNvCxnSpPr>
          <p:nvPr userDrawn="1"/>
        </p:nvCxnSpPr>
        <p:spPr>
          <a:xfrm>
            <a:off x="997629" y="1830443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E68DD07-0E36-9E44-8E1C-A499BD6219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500" y="599750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Slide Title Here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269DAC9-A0CE-5F40-BA59-520845488A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34" y="1159731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14" name="Chart Placeholder 14">
            <a:extLst>
              <a:ext uri="{FF2B5EF4-FFF2-40B4-BE49-F238E27FC236}">
                <a16:creationId xmlns:a16="http://schemas.microsoft.com/office/drawing/2014/main" id="{2B718B98-341D-8743-A515-39BEF363CC47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6254202" y="2159650"/>
            <a:ext cx="5034590" cy="41656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BCAECD07-97E7-5B40-8F2E-E8C6A01D36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500" y="2159649"/>
            <a:ext cx="5034590" cy="4165589"/>
          </a:xfrm>
        </p:spPr>
        <p:txBody>
          <a:bodyPr lIns="90000">
            <a:noAutofit/>
          </a:bodyPr>
          <a:lstStyle>
            <a:lvl1pPr marL="171450" indent="-171450">
              <a:buClr>
                <a:srgbClr val="984E8E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Praesent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sodales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tristique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</a:p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Praesent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sodales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tristique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sed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eiusmod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incididunt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ut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labore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magna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</a:p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Praesent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sodales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tristique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sed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eiusmod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incididunt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ut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labore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magna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Praesent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sodales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tristique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</a:p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endParaRPr lang="ms-MY" err="1">
              <a:solidFill>
                <a:srgbClr val="7F7F7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6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921745" y="2815246"/>
            <a:ext cx="2765827" cy="38202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984E8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>
                <a:solidFill>
                  <a:srgbClr val="890040"/>
                </a:solidFill>
              </a:defRPr>
            </a:lvl2pPr>
            <a:lvl3pPr marL="914400" indent="0">
              <a:buNone/>
              <a:defRPr sz="1400">
                <a:solidFill>
                  <a:srgbClr val="890040"/>
                </a:solidFill>
              </a:defRPr>
            </a:lvl3pPr>
            <a:lvl4pPr marL="1371600" indent="0">
              <a:buNone/>
              <a:defRPr sz="1400">
                <a:solidFill>
                  <a:srgbClr val="890040"/>
                </a:solidFill>
              </a:defRPr>
            </a:lvl4pPr>
            <a:lvl5pPr marL="1828800" indent="0">
              <a:buNone/>
              <a:defRPr sz="1400">
                <a:solidFill>
                  <a:srgbClr val="890040"/>
                </a:solidFill>
              </a:defRPr>
            </a:lvl5pPr>
          </a:lstStyle>
          <a:p>
            <a:pPr lvl="0"/>
            <a:r>
              <a:rPr lang="en-GB"/>
              <a:t>Your Sample Text Here</a:t>
            </a:r>
            <a:endParaRPr lang="en-US"/>
          </a:p>
        </p:txBody>
      </p:sp>
      <p:sp>
        <p:nvSpPr>
          <p:cNvPr id="14" name="Chart Placeholder 14"/>
          <p:cNvSpPr>
            <a:spLocks noGrp="1"/>
          </p:cNvSpPr>
          <p:nvPr>
            <p:ph type="chart" sz="quarter" idx="35"/>
          </p:nvPr>
        </p:nvSpPr>
        <p:spPr>
          <a:xfrm>
            <a:off x="4706287" y="1063995"/>
            <a:ext cx="6395514" cy="367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BF0E1-C056-A543-8E76-7FFC2AF26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553373"/>
            <a:ext cx="3459975" cy="2315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9C248-8871-6B45-B5E9-45D4787177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4553373"/>
            <a:ext cx="3459975" cy="231564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B95CB9-DFB2-F54D-AA40-B85BA272B281}"/>
              </a:ext>
            </a:extLst>
          </p:cNvPr>
          <p:cNvCxnSpPr>
            <a:cxnSpLocks/>
          </p:cNvCxnSpPr>
          <p:nvPr userDrawn="1"/>
        </p:nvCxnSpPr>
        <p:spPr>
          <a:xfrm>
            <a:off x="997629" y="1830443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C33DCE-9F2E-824F-A9D7-C6A812F070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500" y="599750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Slide Title Here</a:t>
            </a:r>
            <a:endParaRPr lang="en-US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19F49D50-8FFC-354B-AF63-3D68D92DA1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34" y="1159731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EE84ADA-F467-024A-B588-E29A5AD47B3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22953" y="3165643"/>
            <a:ext cx="2715717" cy="932980"/>
          </a:xfrm>
        </p:spPr>
        <p:txBody>
          <a:bodyPr>
            <a:noAutofit/>
          </a:bodyPr>
          <a:lstStyle>
            <a:lvl1pPr marL="0" indent="0">
              <a:buNone/>
              <a:defRPr sz="1100" b="0" i="0" baseline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Lorem ipsum dolor sit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amet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consectetur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adipiscing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elit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sed do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eiusmod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tempor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incididunt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ut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labore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US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3D3BD3F-35AC-6B42-9B06-CD99BBF8D8F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21512" y="5120566"/>
            <a:ext cx="2765827" cy="38202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984E8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>
                <a:solidFill>
                  <a:srgbClr val="890040"/>
                </a:solidFill>
              </a:defRPr>
            </a:lvl2pPr>
            <a:lvl3pPr marL="914400" indent="0">
              <a:buNone/>
              <a:defRPr sz="1400">
                <a:solidFill>
                  <a:srgbClr val="890040"/>
                </a:solidFill>
              </a:defRPr>
            </a:lvl3pPr>
            <a:lvl4pPr marL="1371600" indent="0">
              <a:buNone/>
              <a:defRPr sz="1400">
                <a:solidFill>
                  <a:srgbClr val="890040"/>
                </a:solidFill>
              </a:defRPr>
            </a:lvl4pPr>
            <a:lvl5pPr marL="1828800" indent="0">
              <a:buNone/>
              <a:defRPr sz="1400">
                <a:solidFill>
                  <a:srgbClr val="890040"/>
                </a:solidFill>
              </a:defRPr>
            </a:lvl5pPr>
          </a:lstStyle>
          <a:p>
            <a:pPr lvl="0"/>
            <a:r>
              <a:rPr lang="en-GB"/>
              <a:t>Your Sample Text Here</a:t>
            </a:r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C3C405D-4CF5-BC41-9F6A-D66D9B9F76B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22720" y="5470963"/>
            <a:ext cx="6379081" cy="932980"/>
          </a:xfrm>
        </p:spPr>
        <p:txBody>
          <a:bodyPr>
            <a:noAutofit/>
          </a:bodyPr>
          <a:lstStyle>
            <a:lvl1pPr marL="0" indent="0">
              <a:buNone/>
              <a:defRPr sz="1100" b="0" i="0" baseline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Lorem ipsum dolor sit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amet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consectetur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adipiscing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elit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, sed do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eiusmod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tempor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incididunt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ut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pc="50" err="1">
                <a:solidFill>
                  <a:schemeClr val="tx1">
                    <a:lumMod val="50000"/>
                  </a:schemeClr>
                </a:solidFill>
              </a:rPr>
              <a:t>labore</a:t>
            </a:r>
            <a:r>
              <a:rPr lang="en-US" spc="5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9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BF0E1-C056-A543-8E76-7FFC2AF26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958" y="-1"/>
            <a:ext cx="4750868" cy="3179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20553-F0D3-194B-BCE8-0690F99E8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7958" y="-1"/>
            <a:ext cx="4750868" cy="317959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087B6D-0C84-7241-A934-0847E0DA88A3}"/>
              </a:ext>
            </a:extLst>
          </p:cNvPr>
          <p:cNvCxnSpPr>
            <a:cxnSpLocks/>
          </p:cNvCxnSpPr>
          <p:nvPr userDrawn="1"/>
        </p:nvCxnSpPr>
        <p:spPr>
          <a:xfrm>
            <a:off x="997629" y="1830443"/>
            <a:ext cx="1286540" cy="0"/>
          </a:xfrm>
          <a:prstGeom prst="line">
            <a:avLst/>
          </a:prstGeom>
          <a:ln w="19050">
            <a:solidFill>
              <a:srgbClr val="6A8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F69EA07-878A-4142-B7F4-59E4EFFD92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500" y="599750"/>
            <a:ext cx="3630029" cy="51805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Slide Title Here</a:t>
            </a:r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88D203D-6CB8-EC40-9DAD-C6CDB1C961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34" y="1159731"/>
            <a:ext cx="3611495" cy="421803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A LITTLE SUBTITLE</a:t>
            </a:r>
            <a:endParaRPr lang="en-US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7A9C540-E28C-F344-AB18-126B6677F3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500" y="2159649"/>
            <a:ext cx="8679810" cy="4165589"/>
          </a:xfrm>
        </p:spPr>
        <p:txBody>
          <a:bodyPr lIns="90000">
            <a:noAutofit/>
          </a:bodyPr>
          <a:lstStyle>
            <a:lvl1pPr marL="171450" indent="-171450">
              <a:buClr>
                <a:srgbClr val="984E8E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Praesent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sodales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tristique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</a:p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Praesent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sodales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tristique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sed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eiusmod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incididunt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ut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labore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magna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</a:p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Praesent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sodales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tristique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sed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eiusmod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incididunt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ut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labore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magna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Praesent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sodales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odio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tristique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ipsum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dolor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sit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ms-MY" err="1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ms-MY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elit. </a:t>
            </a:r>
          </a:p>
          <a:p>
            <a:pPr marL="171450" indent="-171450">
              <a:buClr>
                <a:srgbClr val="984E8E"/>
              </a:buClr>
              <a:buFont typeface="Arial" panose="020B0604020202020204" pitchFamily="34" charset="0"/>
              <a:buChar char="•"/>
            </a:pPr>
            <a:endParaRPr lang="ms-MY" err="1">
              <a:solidFill>
                <a:srgbClr val="7F7F7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79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d-ID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rgbClr val="890040"/>
                </a:solidFill>
                <a:latin typeface="Gill Sans"/>
                <a:cs typeface="Gill Sans"/>
              </a:rPr>
              <a:pPr/>
              <a:t>‹#›</a:t>
            </a:fld>
            <a:endParaRPr lang="id-ID" sz="1200">
              <a:solidFill>
                <a:srgbClr val="890040"/>
              </a:solidFill>
              <a:latin typeface="Gill Sans"/>
              <a:cs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8540E-AB85-1244-8B03-B61557A6CC8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950" t="4540" r="9677" b="4707"/>
          <a:stretch/>
        </p:blipFill>
        <p:spPr>
          <a:xfrm>
            <a:off x="11302449" y="6262576"/>
            <a:ext cx="329570" cy="37214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8CB879E-DC19-5F47-A618-0BF391232095}"/>
              </a:ext>
            </a:extLst>
          </p:cNvPr>
          <p:cNvSpPr txBox="1">
            <a:spLocks/>
          </p:cNvSpPr>
          <p:nvPr userDrawn="1"/>
        </p:nvSpPr>
        <p:spPr>
          <a:xfrm>
            <a:off x="11627710" y="6414069"/>
            <a:ext cx="4640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0E5526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D46041-A25F-4135-B3D4-E95BE8C3A687}" type="slidenum">
              <a:rPr lang="id-ID" sz="1200" smtClean="0">
                <a:solidFill>
                  <a:srgbClr val="890040"/>
                </a:solidFill>
                <a:latin typeface="Gill Sans"/>
                <a:cs typeface="Gill Sans"/>
              </a:rPr>
              <a:pPr/>
              <a:t>‹#›</a:t>
            </a:fld>
            <a:endParaRPr lang="id-ID" sz="1200">
              <a:solidFill>
                <a:srgbClr val="890040"/>
              </a:solidFill>
              <a:latin typeface="Gill Sans"/>
              <a:cs typeface="Gill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D358E3-2A02-7D4D-9A67-F0FD5EC07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9950" t="4540" r="9677" b="4707"/>
          <a:stretch/>
        </p:blipFill>
        <p:spPr>
          <a:xfrm>
            <a:off x="11302449" y="6262576"/>
            <a:ext cx="329570" cy="3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93" r:id="rId7"/>
    <p:sldLayoutId id="2147483687" r:id="rId8"/>
    <p:sldLayoutId id="2147483688" r:id="rId9"/>
    <p:sldLayoutId id="2147483689" r:id="rId10"/>
    <p:sldLayoutId id="2147483690" r:id="rId11"/>
    <p:sldLayoutId id="2147483694" r:id="rId12"/>
    <p:sldLayoutId id="214748369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2"/>
          </a:solidFill>
          <a:latin typeface="Helvetica Neue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>
              <a:lumMod val="50000"/>
            </a:schemeClr>
          </a:solidFill>
          <a:latin typeface="Helvetica Neue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>
              <a:lumMod val="50000"/>
            </a:schemeClr>
          </a:solidFill>
          <a:latin typeface="Helvetica Neue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>
              <a:lumMod val="50000"/>
            </a:schemeClr>
          </a:solidFill>
          <a:latin typeface="Helvetica Neue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>
              <a:lumMod val="50000"/>
            </a:schemeClr>
          </a:solidFill>
          <a:latin typeface="Helvetica Neue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>
              <a:lumMod val="50000"/>
            </a:schemeClr>
          </a:solidFill>
          <a:latin typeface="Helvetica Neue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63AE6DA-CCF9-C2AC-B437-40923E1A1371}"/>
              </a:ext>
            </a:extLst>
          </p:cNvPr>
          <p:cNvSpPr txBox="1">
            <a:spLocks/>
          </p:cNvSpPr>
          <p:nvPr/>
        </p:nvSpPr>
        <p:spPr>
          <a:xfrm>
            <a:off x="644734" y="2102711"/>
            <a:ext cx="2994473" cy="3820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Our expertise meets your strategy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978A007-7514-E888-4E88-1FEE5C41075D}"/>
              </a:ext>
            </a:extLst>
          </p:cNvPr>
          <p:cNvSpPr txBox="1">
            <a:spLocks/>
          </p:cNvSpPr>
          <p:nvPr/>
        </p:nvSpPr>
        <p:spPr>
          <a:xfrm>
            <a:off x="881500" y="599750"/>
            <a:ext cx="5922423" cy="518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Your project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7ED8423-E585-0CC8-15B2-D9D990AECF6B}"/>
              </a:ext>
            </a:extLst>
          </p:cNvPr>
          <p:cNvSpPr txBox="1">
            <a:spLocks/>
          </p:cNvSpPr>
          <p:nvPr/>
        </p:nvSpPr>
        <p:spPr>
          <a:xfrm>
            <a:off x="900034" y="1160337"/>
            <a:ext cx="3611495" cy="421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300">
                <a:solidFill>
                  <a:schemeClr val="tx2"/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Target product profile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9CAEFEA-D41E-6FBC-187D-43462A4A1875}"/>
              </a:ext>
            </a:extLst>
          </p:cNvPr>
          <p:cNvSpPr txBox="1">
            <a:spLocks/>
          </p:cNvSpPr>
          <p:nvPr/>
        </p:nvSpPr>
        <p:spPr>
          <a:xfrm>
            <a:off x="644734" y="2412994"/>
            <a:ext cx="3299194" cy="932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Questionnaire designed to identify long-term hurdles, building in appropriate steps at earliest stages of campaign to </a:t>
            </a:r>
            <a:r>
              <a:rPr lang="en-US" sz="1400" dirty="0" err="1">
                <a:solidFill>
                  <a:schemeClr val="tx1"/>
                </a:solidFill>
              </a:rPr>
              <a:t>maximise</a:t>
            </a:r>
            <a:r>
              <a:rPr lang="en-US" sz="1400" dirty="0">
                <a:solidFill>
                  <a:schemeClr val="tx1"/>
                </a:solidFill>
              </a:rPr>
              <a:t> clinical success.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97BA73-B9A6-268B-1589-B65883D3C2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039325"/>
              </p:ext>
            </p:extLst>
          </p:nvPr>
        </p:nvGraphicFramePr>
        <p:xfrm>
          <a:off x="3943928" y="1990079"/>
          <a:ext cx="7598955" cy="4135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985">
                  <a:extLst>
                    <a:ext uri="{9D8B030D-6E8A-4147-A177-3AD203B41FA5}">
                      <a16:colId xmlns:a16="http://schemas.microsoft.com/office/drawing/2014/main" val="1777225093"/>
                    </a:ext>
                  </a:extLst>
                </a:gridCol>
                <a:gridCol w="2532985">
                  <a:extLst>
                    <a:ext uri="{9D8B030D-6E8A-4147-A177-3AD203B41FA5}">
                      <a16:colId xmlns:a16="http://schemas.microsoft.com/office/drawing/2014/main" val="4197404021"/>
                    </a:ext>
                  </a:extLst>
                </a:gridCol>
                <a:gridCol w="2532985">
                  <a:extLst>
                    <a:ext uri="{9D8B030D-6E8A-4147-A177-3AD203B41FA5}">
                      <a16:colId xmlns:a16="http://schemas.microsoft.com/office/drawing/2014/main" val="4170626002"/>
                    </a:ext>
                  </a:extLst>
                </a:gridCol>
              </a:tblGrid>
              <a:tr h="406804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Mandatory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Preferred</a:t>
                      </a:r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966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Affinity (</a:t>
                      </a:r>
                      <a:r>
                        <a:rPr lang="en-US" sz="1400" err="1"/>
                        <a:t>nM</a:t>
                      </a:r>
                      <a:r>
                        <a:rPr lang="en-US" sz="1400"/>
                        <a:t>)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761374"/>
                  </a:ext>
                </a:extLst>
              </a:tr>
              <a:tr h="406804">
                <a:tc>
                  <a:txBody>
                    <a:bodyPr/>
                    <a:lstStyle/>
                    <a:p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Selectivity</a:t>
                      </a:r>
                    </a:p>
                    <a:p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(e.g. no binding to protein family members)</a:t>
                      </a:r>
                      <a:endParaRPr lang="en-GB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536553"/>
                  </a:ext>
                </a:extLst>
              </a:tr>
              <a:tr h="406804">
                <a:tc>
                  <a:txBody>
                    <a:bodyPr/>
                    <a:lstStyle/>
                    <a:p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Species cross-reactivity</a:t>
                      </a:r>
                    </a:p>
                    <a:p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(e.g. mouse, </a:t>
                      </a:r>
                      <a:r>
                        <a:rPr lang="en-US" sz="14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cyno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138246"/>
                  </a:ext>
                </a:extLst>
              </a:tr>
              <a:tr h="406804">
                <a:tc>
                  <a:txBody>
                    <a:bodyPr/>
                    <a:lstStyle/>
                    <a:p>
                      <a:pPr lvl="0" fontAlgn="base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Developability (</a:t>
                      </a:r>
                      <a:r>
                        <a:rPr lang="en-US" sz="14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e.g.%monomer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Tm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182838"/>
                  </a:ext>
                </a:extLst>
              </a:tr>
              <a:tr h="4068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Functionality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(e.g. </a:t>
                      </a:r>
                      <a:r>
                        <a:rPr lang="en-US" sz="14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internalising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antagonism)</a:t>
                      </a:r>
                      <a:endParaRPr lang="en-GB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097516"/>
                  </a:ext>
                </a:extLst>
              </a:tr>
              <a:tr h="4068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Epitope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(e.g. target/avoid/compete)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883322"/>
                  </a:ext>
                </a:extLst>
              </a:tr>
              <a:tr h="4068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79920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5F4D112-5EF3-3B16-9A56-2A10D1A0F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301547"/>
              </p:ext>
            </p:extLst>
          </p:nvPr>
        </p:nvGraphicFramePr>
        <p:xfrm>
          <a:off x="724148" y="3429001"/>
          <a:ext cx="3140366" cy="2697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183">
                  <a:extLst>
                    <a:ext uri="{9D8B030D-6E8A-4147-A177-3AD203B41FA5}">
                      <a16:colId xmlns:a16="http://schemas.microsoft.com/office/drawing/2014/main" val="675569589"/>
                    </a:ext>
                  </a:extLst>
                </a:gridCol>
                <a:gridCol w="1570183">
                  <a:extLst>
                    <a:ext uri="{9D8B030D-6E8A-4147-A177-3AD203B41FA5}">
                      <a16:colId xmlns:a16="http://schemas.microsoft.com/office/drawing/2014/main" val="4157714863"/>
                    </a:ext>
                  </a:extLst>
                </a:gridCol>
              </a:tblGrid>
              <a:tr h="470748">
                <a:tc>
                  <a:txBody>
                    <a:bodyPr/>
                    <a:lstStyle/>
                    <a:p>
                      <a:r>
                        <a:rPr lang="en-US" sz="1100"/>
                        <a:t>Target</a:t>
                      </a:r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i="1" dirty="0"/>
                        <a:t>Disclosure usually when under CDA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079092"/>
                  </a:ext>
                </a:extLst>
              </a:tr>
              <a:tr h="398789">
                <a:tc>
                  <a:txBody>
                    <a:bodyPr/>
                    <a:lstStyle/>
                    <a:p>
                      <a:r>
                        <a:rPr lang="en-US" sz="1100"/>
                        <a:t>Recombinant?</a:t>
                      </a:r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343351"/>
                  </a:ext>
                </a:extLst>
              </a:tr>
              <a:tr h="425070">
                <a:tc>
                  <a:txBody>
                    <a:bodyPr/>
                    <a:lstStyle/>
                    <a:p>
                      <a:r>
                        <a:rPr lang="en-US" sz="1100"/>
                        <a:t>Cell-surface?</a:t>
                      </a:r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207130"/>
                  </a:ext>
                </a:extLst>
              </a:tr>
              <a:tr h="552257">
                <a:tc>
                  <a:txBody>
                    <a:bodyPr/>
                    <a:lstStyle/>
                    <a:p>
                      <a:r>
                        <a:rPr lang="en-US" sz="1100"/>
                        <a:t>Commercially available?</a:t>
                      </a:r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994559"/>
                  </a:ext>
                </a:extLst>
              </a:tr>
              <a:tr h="425070">
                <a:tc>
                  <a:txBody>
                    <a:bodyPr/>
                    <a:lstStyle/>
                    <a:p>
                      <a:r>
                        <a:rPr lang="en-US" sz="1100"/>
                        <a:t>Partner transfer?</a:t>
                      </a:r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368801"/>
                  </a:ext>
                </a:extLst>
              </a:tr>
              <a:tr h="425070">
                <a:tc>
                  <a:txBody>
                    <a:bodyPr/>
                    <a:lstStyle/>
                    <a:p>
                      <a:r>
                        <a:rPr lang="en-GB" sz="1100" dirty="0"/>
                        <a:t>Positive controls?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04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904210"/>
      </p:ext>
    </p:extLst>
  </p:cSld>
  <p:clrMapOvr>
    <a:masterClrMapping/>
  </p:clrMapOvr>
</p:sld>
</file>

<file path=ppt/theme/theme1.xml><?xml version="1.0" encoding="utf-8"?>
<a:theme xmlns:a="http://schemas.openxmlformats.org/drawingml/2006/main" name="FMG Green Master">
  <a:themeElements>
    <a:clrScheme name="New Isogenica">
      <a:dk1>
        <a:srgbClr val="2C2740"/>
      </a:dk1>
      <a:lt1>
        <a:srgbClr val="FFFFFF"/>
      </a:lt1>
      <a:dk2>
        <a:srgbClr val="8E538B"/>
      </a:dk2>
      <a:lt2>
        <a:srgbClr val="C4CBCE"/>
      </a:lt2>
      <a:accent1>
        <a:srgbClr val="6E80B5"/>
      </a:accent1>
      <a:accent2>
        <a:srgbClr val="2B273F"/>
      </a:accent2>
      <a:accent3>
        <a:srgbClr val="8E538B"/>
      </a:accent3>
      <a:accent4>
        <a:srgbClr val="C4CBCF"/>
      </a:accent4>
      <a:accent5>
        <a:srgbClr val="A4888A"/>
      </a:accent5>
      <a:accent6>
        <a:srgbClr val="939CA2"/>
      </a:accent6>
      <a:hlink>
        <a:srgbClr val="0000FF"/>
      </a:hlink>
      <a:folHlink>
        <a:srgbClr val="800080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8833ad3-22a5-49fa-b8bb-db5a7798ea29">
      <UserInfo>
        <DisplayName>Edward Walker</DisplayName>
        <AccountId>45</AccountId>
        <AccountType/>
      </UserInfo>
      <UserInfo>
        <DisplayName>Anna Boczkaj</DisplayName>
        <AccountId>64</AccountId>
        <AccountType/>
      </UserInfo>
      <UserInfo>
        <DisplayName>Lurdes Duarte</DisplayName>
        <AccountId>57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B851BFF9339F4B8310FCB9D8809BDC" ma:contentTypeVersion="9" ma:contentTypeDescription="Create a new document." ma:contentTypeScope="" ma:versionID="f1a4807621bbaa3766d874604eaf5442">
  <xsd:schema xmlns:xsd="http://www.w3.org/2001/XMLSchema" xmlns:xs="http://www.w3.org/2001/XMLSchema" xmlns:p="http://schemas.microsoft.com/office/2006/metadata/properties" xmlns:ns2="0a988760-5485-447c-afb0-43a0ac35d4f2" xmlns:ns3="28833ad3-22a5-49fa-b8bb-db5a7798ea29" targetNamespace="http://schemas.microsoft.com/office/2006/metadata/properties" ma:root="true" ma:fieldsID="59cbc901438a981bdb4cdeb30bf76a1a" ns2:_="" ns3:_="">
    <xsd:import namespace="0a988760-5485-447c-afb0-43a0ac35d4f2"/>
    <xsd:import namespace="28833ad3-22a5-49fa-b8bb-db5a7798ea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88760-5485-447c-afb0-43a0ac35d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33ad3-22a5-49fa-b8bb-db5a7798e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ACD896-0205-4153-94F6-88A2F67D9158}">
  <ds:schemaRefs>
    <ds:schemaRef ds:uri="http://schemas.microsoft.com/office/2006/documentManagement/types"/>
    <ds:schemaRef ds:uri="http://purl.org/dc/elements/1.1/"/>
    <ds:schemaRef ds:uri="0a988760-5485-447c-afb0-43a0ac35d4f2"/>
    <ds:schemaRef ds:uri="http://purl.org/dc/dcmitype/"/>
    <ds:schemaRef ds:uri="http://schemas.microsoft.com/office/infopath/2007/PartnerControls"/>
    <ds:schemaRef ds:uri="28833ad3-22a5-49fa-b8bb-db5a7798ea29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AE7D84-CF88-486B-9673-812E5354E5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988760-5485-447c-afb0-43a0ac35d4f2"/>
    <ds:schemaRef ds:uri="28833ad3-22a5-49fa-b8bb-db5a7798ea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2AFC6-AD20-4A25-B2C1-21BD7791DE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Isogenica-ppt-nov19-MD-template</Template>
  <TotalTime>6</TotalTime>
  <Words>113</Words>
  <Application>Microsoft Office PowerPoint</Application>
  <PresentationFormat>Custom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FMG Green Master</vt:lpstr>
      <vt:lpstr>PowerPoint Presentation</vt:lpstr>
    </vt:vector>
  </TitlesOfParts>
  <Manager/>
  <Company>Identity Creative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Tony Barnes</dc:creator>
  <cp:keywords/>
  <dc:description/>
  <cp:lastModifiedBy>Marion Cubitt</cp:lastModifiedBy>
  <cp:revision>3</cp:revision>
  <dcterms:created xsi:type="dcterms:W3CDTF">2016-10-05T09:26:39Z</dcterms:created>
  <dcterms:modified xsi:type="dcterms:W3CDTF">2022-09-13T11:36:52Z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0x0101009AB851BFF9339F4B8310FCB9D8809BDC</vt:lpwstr>
  </property>
</Properties>
</file>